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80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59CD6-8D02-466B-9F2D-DD3A0C550400}" type="datetimeFigureOut">
              <a:rPr lang="ru-RU" smtClean="0"/>
              <a:t>25.09.2014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6AD68-06AD-48B2-8849-13CFA062CF4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59CD6-8D02-466B-9F2D-DD3A0C550400}" type="datetimeFigureOut">
              <a:rPr lang="ru-RU" smtClean="0"/>
              <a:t>25.09.2014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6AD68-06AD-48B2-8849-13CFA062CF4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59CD6-8D02-466B-9F2D-DD3A0C550400}" type="datetimeFigureOut">
              <a:rPr lang="ru-RU" smtClean="0"/>
              <a:t>25.09.2014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6AD68-06AD-48B2-8849-13CFA062CF4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59CD6-8D02-466B-9F2D-DD3A0C550400}" type="datetimeFigureOut">
              <a:rPr lang="ru-RU" smtClean="0"/>
              <a:t>25.09.2014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6AD68-06AD-48B2-8849-13CFA062CF4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59CD6-8D02-466B-9F2D-DD3A0C550400}" type="datetimeFigureOut">
              <a:rPr lang="ru-RU" smtClean="0"/>
              <a:t>25.09.2014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6AD68-06AD-48B2-8849-13CFA062CF4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59CD6-8D02-466B-9F2D-DD3A0C550400}" type="datetimeFigureOut">
              <a:rPr lang="ru-RU" smtClean="0"/>
              <a:t>25.09.2014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6AD68-06AD-48B2-8849-13CFA062CF4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59CD6-8D02-466B-9F2D-DD3A0C550400}" type="datetimeFigureOut">
              <a:rPr lang="ru-RU" smtClean="0"/>
              <a:t>25.09.2014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6AD68-06AD-48B2-8849-13CFA062CF4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59CD6-8D02-466B-9F2D-DD3A0C550400}" type="datetimeFigureOut">
              <a:rPr lang="ru-RU" smtClean="0"/>
              <a:t>25.09.2014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6AD68-06AD-48B2-8849-13CFA062CF4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59CD6-8D02-466B-9F2D-DD3A0C550400}" type="datetimeFigureOut">
              <a:rPr lang="ru-RU" smtClean="0"/>
              <a:t>25.09.2014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6AD68-06AD-48B2-8849-13CFA062CF4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59CD6-8D02-466B-9F2D-DD3A0C550400}" type="datetimeFigureOut">
              <a:rPr lang="ru-RU" smtClean="0"/>
              <a:t>25.09.2014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6AD68-06AD-48B2-8849-13CFA062CF4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59CD6-8D02-466B-9F2D-DD3A0C550400}" type="datetimeFigureOut">
              <a:rPr lang="ru-RU" smtClean="0"/>
              <a:t>25.09.2014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6AD68-06AD-48B2-8849-13CFA062CF4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E759CD6-8D02-466B-9F2D-DD3A0C550400}" type="datetimeFigureOut">
              <a:rPr lang="ru-RU" smtClean="0"/>
              <a:t>25.09.2014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BF6AD68-06AD-48B2-8849-13CFA062CF4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Контактный центр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Asterisk (FreePBX), SugarCRM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7956376" y="260648"/>
            <a:ext cx="978153" cy="1213103"/>
            <a:chOff x="263076" y="260648"/>
            <a:chExt cx="978153" cy="1213103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60648"/>
              <a:ext cx="857250" cy="7620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263076" y="1073641"/>
              <a:ext cx="978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000" dirty="0" smtClean="0"/>
                <a:t>ООО «АйТи-4»</a:t>
              </a:r>
            </a:p>
            <a:p>
              <a:r>
                <a:rPr lang="en-US" sz="1000" dirty="0" smtClean="0"/>
                <a:t>www.it4ru.ru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3737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Область применения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Телемаркетинговые</a:t>
            </a:r>
            <a:r>
              <a:rPr lang="ru-RU" dirty="0" smtClean="0"/>
              <a:t> компании</a:t>
            </a:r>
          </a:p>
          <a:p>
            <a:r>
              <a:rPr lang="ru-RU" dirty="0" smtClean="0"/>
              <a:t>Компании по продажам</a:t>
            </a:r>
          </a:p>
          <a:p>
            <a:r>
              <a:rPr lang="ru-RU" dirty="0" smtClean="0"/>
              <a:t>Справочные службы</a:t>
            </a:r>
          </a:p>
          <a:p>
            <a:r>
              <a:rPr lang="ru-RU" dirty="0" smtClean="0"/>
              <a:t>Сервисные службы</a:t>
            </a:r>
            <a:endParaRPr lang="en-US" dirty="0" smtClean="0"/>
          </a:p>
          <a:p>
            <a:r>
              <a:rPr lang="ru-RU" dirty="0" smtClean="0"/>
              <a:t>Проведение опросов </a:t>
            </a:r>
            <a:r>
              <a:rPr lang="ru-RU" smtClean="0"/>
              <a:t>и анкетирования</a:t>
            </a:r>
            <a:endParaRPr lang="ru-RU" dirty="0" smtClean="0"/>
          </a:p>
          <a:p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7956376" y="260648"/>
            <a:ext cx="978153" cy="1213103"/>
            <a:chOff x="263076" y="260648"/>
            <a:chExt cx="978153" cy="1213103"/>
          </a:xfrm>
        </p:grpSpPr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60648"/>
              <a:ext cx="857250" cy="7620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263076" y="1073641"/>
              <a:ext cx="978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000" dirty="0" smtClean="0"/>
                <a:t>ООО «АйТи-4»</a:t>
              </a:r>
            </a:p>
            <a:p>
              <a:r>
                <a:rPr lang="en-US" sz="1000" dirty="0" smtClean="0"/>
                <a:t>www.it4ru.ru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9280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компоненты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Asterisk (FreePBX) </a:t>
            </a:r>
            <a:r>
              <a:rPr lang="ru-RU" dirty="0"/>
              <a:t> — свободное решение компьютерной телефонии (в том числе, </a:t>
            </a:r>
            <a:r>
              <a:rPr lang="ru-RU" dirty="0" err="1"/>
              <a:t>VoIP</a:t>
            </a:r>
            <a:r>
              <a:rPr lang="ru-RU" dirty="0"/>
              <a:t>) с открытым исходным кодом от компании </a:t>
            </a:r>
            <a:r>
              <a:rPr lang="ru-RU" dirty="0" err="1" smtClean="0"/>
              <a:t>Digium</a:t>
            </a:r>
            <a:endParaRPr lang="en-US" dirty="0"/>
          </a:p>
          <a:p>
            <a:r>
              <a:rPr lang="en-US" dirty="0" smtClean="0"/>
              <a:t>SugarCRM - </a:t>
            </a:r>
            <a:r>
              <a:rPr lang="ru-RU" dirty="0" smtClean="0"/>
              <a:t>коммерческая</a:t>
            </a:r>
            <a:r>
              <a:rPr lang="ru-RU" dirty="0"/>
              <a:t> </a:t>
            </a:r>
            <a:r>
              <a:rPr lang="ru-RU" b="1" dirty="0" smtClean="0"/>
              <a:t>система управления взаимоотношениями с клиентами</a:t>
            </a:r>
            <a:r>
              <a:rPr lang="ru-RU" dirty="0" smtClean="0"/>
              <a:t> </a:t>
            </a:r>
            <a:r>
              <a:rPr lang="ru-RU" dirty="0"/>
              <a:t>с открытыми исходными кодами, разработанная и распространяемая одноименной компанией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7956376" y="260648"/>
            <a:ext cx="978153" cy="1213103"/>
            <a:chOff x="263076" y="260648"/>
            <a:chExt cx="978153" cy="1213103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60648"/>
              <a:ext cx="857250" cy="76200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263076" y="1073641"/>
              <a:ext cx="978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000" dirty="0" smtClean="0"/>
                <a:t>ООО «АйТи-4»</a:t>
              </a:r>
            </a:p>
            <a:p>
              <a:r>
                <a:rPr lang="en-US" sz="1000" dirty="0" smtClean="0"/>
                <a:t>www.it4ru.ru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6945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Основной функционал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Прием и обработка входящих контактов (телефон, </a:t>
            </a:r>
            <a:r>
              <a:rPr lang="en-US" dirty="0" smtClean="0"/>
              <a:t>e-mail</a:t>
            </a:r>
            <a:r>
              <a:rPr lang="ru-RU" dirty="0" smtClean="0"/>
              <a:t>)</a:t>
            </a:r>
            <a:endParaRPr lang="en-US" dirty="0" smtClean="0"/>
          </a:p>
          <a:p>
            <a:r>
              <a:rPr lang="ru-RU" dirty="0" smtClean="0"/>
              <a:t>Ведение базы данных клиентских контактов</a:t>
            </a:r>
          </a:p>
          <a:p>
            <a:r>
              <a:rPr lang="ru-RU" dirty="0" smtClean="0"/>
              <a:t>Исходящие </a:t>
            </a:r>
            <a:r>
              <a:rPr lang="ru-RU" smtClean="0"/>
              <a:t>телемаркетинговые</a:t>
            </a:r>
            <a:r>
              <a:rPr lang="ru-RU" dirty="0" smtClean="0"/>
              <a:t> кампании по базе клиентских контактов (телефон, </a:t>
            </a:r>
            <a:r>
              <a:rPr lang="en-US" dirty="0" smtClean="0"/>
              <a:t>e-mail</a:t>
            </a:r>
            <a:r>
              <a:rPr lang="ru-RU" dirty="0" smtClean="0"/>
              <a:t>)</a:t>
            </a:r>
            <a:endParaRPr lang="en-US" dirty="0" smtClean="0"/>
          </a:p>
          <a:p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7956376" y="260648"/>
            <a:ext cx="978153" cy="1213103"/>
            <a:chOff x="263076" y="260648"/>
            <a:chExt cx="978153" cy="1213103"/>
          </a:xfrm>
        </p:grpSpPr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60648"/>
              <a:ext cx="857250" cy="7620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263076" y="1073641"/>
              <a:ext cx="978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000" dirty="0" smtClean="0"/>
                <a:t>ООО «АйТи-4»</a:t>
              </a:r>
            </a:p>
            <a:p>
              <a:r>
                <a:rPr lang="en-US" sz="1000" dirty="0" smtClean="0"/>
                <a:t>www.it4ru.ru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0379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Рабочее место оператора</a:t>
            </a:r>
            <a:endParaRPr lang="ru-RU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7956376" y="260648"/>
            <a:ext cx="978153" cy="1213103"/>
            <a:chOff x="263076" y="260648"/>
            <a:chExt cx="978153" cy="1213103"/>
          </a:xfrm>
        </p:grpSpPr>
        <p:pic>
          <p:nvPicPr>
            <p:cNvPr id="22" name="Рисунок 2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60648"/>
              <a:ext cx="857250" cy="7620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263076" y="1073641"/>
              <a:ext cx="978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000" dirty="0" smtClean="0"/>
                <a:t>ООО «АйТи-4»</a:t>
              </a:r>
            </a:p>
            <a:p>
              <a:r>
                <a:rPr lang="en-US" sz="1000" dirty="0" smtClean="0"/>
                <a:t>www.it4ru.ru</a:t>
              </a:r>
              <a:endParaRPr lang="ru-RU" sz="1000" dirty="0"/>
            </a:p>
          </p:txBody>
        </p:sp>
      </p:grp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100" y="1598295"/>
            <a:ext cx="7499350" cy="4499610"/>
          </a:xfrm>
        </p:spPr>
      </p:pic>
    </p:spTree>
    <p:extLst>
      <p:ext uri="{BB962C8B-B14F-4D97-AF65-F5344CB8AC3E}">
        <p14:creationId xmlns:p14="http://schemas.microsoft.com/office/powerpoint/2010/main" val="224580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Онлайн статистика </a:t>
            </a:r>
            <a:br>
              <a:rPr lang="ru-RU" dirty="0" smtClean="0"/>
            </a:br>
            <a:r>
              <a:rPr lang="ru-RU" dirty="0" smtClean="0"/>
              <a:t>по контактам</a:t>
            </a:r>
            <a:endParaRPr lang="ru-RU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7956376" y="260648"/>
            <a:ext cx="978153" cy="1213103"/>
            <a:chOff x="263076" y="260648"/>
            <a:chExt cx="978153" cy="1213103"/>
          </a:xfrm>
        </p:grpSpPr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60648"/>
              <a:ext cx="857250" cy="762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63076" y="1073641"/>
              <a:ext cx="978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000" dirty="0" smtClean="0"/>
                <a:t>ООО «АйТи-4»</a:t>
              </a:r>
            </a:p>
            <a:p>
              <a:r>
                <a:rPr lang="en-US" sz="1000" dirty="0" smtClean="0"/>
                <a:t>www.it4ru.ru</a:t>
              </a:r>
              <a:endParaRPr lang="ru-RU" sz="1000" dirty="0"/>
            </a:p>
          </p:txBody>
        </p:sp>
      </p:grp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100" y="1920533"/>
            <a:ext cx="7499350" cy="3855134"/>
          </a:xfrm>
        </p:spPr>
      </p:pic>
    </p:spTree>
    <p:extLst>
      <p:ext uri="{BB962C8B-B14F-4D97-AF65-F5344CB8AC3E}">
        <p14:creationId xmlns:p14="http://schemas.microsoft.com/office/powerpoint/2010/main" val="138604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Онлайн статистика по </a:t>
            </a:r>
            <a:br>
              <a:rPr lang="ru-RU" dirty="0" smtClean="0"/>
            </a:br>
            <a:r>
              <a:rPr lang="ru-RU" dirty="0" smtClean="0"/>
              <a:t>телефонным очередям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100" y="1668601"/>
            <a:ext cx="7499350" cy="4358997"/>
          </a:xfrm>
        </p:spPr>
      </p:pic>
      <p:grpSp>
        <p:nvGrpSpPr>
          <p:cNvPr id="11" name="Группа 10"/>
          <p:cNvGrpSpPr/>
          <p:nvPr/>
        </p:nvGrpSpPr>
        <p:grpSpPr>
          <a:xfrm>
            <a:off x="7956376" y="260648"/>
            <a:ext cx="978153" cy="1213103"/>
            <a:chOff x="263076" y="260648"/>
            <a:chExt cx="978153" cy="1213103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60648"/>
              <a:ext cx="857250" cy="7620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263076" y="1073641"/>
              <a:ext cx="978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000" dirty="0" smtClean="0"/>
                <a:t>ООО «АйТи-4»</a:t>
              </a:r>
            </a:p>
            <a:p>
              <a:r>
                <a:rPr lang="en-US" sz="1000" dirty="0" smtClean="0"/>
                <a:t>www.it4ru.ru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9268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Основные преимущества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Невысокая стоимость внедрения и поддержки</a:t>
            </a:r>
          </a:p>
          <a:p>
            <a:r>
              <a:rPr lang="ru-RU" dirty="0" smtClean="0"/>
              <a:t>Обслуживание более 10 000 вызовов в день при 30 операторах</a:t>
            </a:r>
          </a:p>
          <a:p>
            <a:r>
              <a:rPr lang="ru-RU" dirty="0" smtClean="0"/>
              <a:t>Гибкость настройки под конкретное предприятие и возможность расширения</a:t>
            </a:r>
          </a:p>
          <a:p>
            <a:r>
              <a:rPr lang="ru-RU" dirty="0" smtClean="0"/>
              <a:t>Возможность интеграции с существующими ИТ системами предприятия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7956376" y="260648"/>
            <a:ext cx="978153" cy="1213103"/>
            <a:chOff x="263076" y="260648"/>
            <a:chExt cx="978153" cy="1213103"/>
          </a:xfrm>
        </p:grpSpPr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60648"/>
              <a:ext cx="857250" cy="7620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263076" y="1073641"/>
              <a:ext cx="978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000" dirty="0" smtClean="0"/>
                <a:t>ООО «АйТи-4»</a:t>
              </a:r>
            </a:p>
            <a:p>
              <a:r>
                <a:rPr lang="en-US" sz="1000" dirty="0" smtClean="0"/>
                <a:t>www.it4ru.ru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6055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102</TotalTime>
  <Words>137</Words>
  <Application>Microsoft Office PowerPoint</Application>
  <PresentationFormat>Экран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Контактный центр</vt:lpstr>
      <vt:lpstr>Область применения</vt:lpstr>
      <vt:lpstr>Основные компоненты</vt:lpstr>
      <vt:lpstr>Основной функционал</vt:lpstr>
      <vt:lpstr>Рабочее место оператора</vt:lpstr>
      <vt:lpstr>Онлайн статистика  по контактам</vt:lpstr>
      <vt:lpstr>Онлайн статистика по  телефонным очередям</vt:lpstr>
      <vt:lpstr>Основные преимущества</vt:lpstr>
    </vt:vector>
  </TitlesOfParts>
  <Company>MTS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Контактный центр</dc:title>
  <dc:creator>it4ru</dc:creator>
  <cp:lastModifiedBy>it4ru</cp:lastModifiedBy>
  <cp:revision>27</cp:revision>
  <dcterms:created xsi:type="dcterms:W3CDTF">2014-09-23T07:01:00Z</dcterms:created>
  <dcterms:modified xsi:type="dcterms:W3CDTF">2014-09-25T07:35:17Z</dcterms:modified>
</cp:coreProperties>
</file>